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InterviewMate: Fine-Tuning LLMs for Interview Coaching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161" y="2026801"/>
            <a:ext cx="7017306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Documentation &amp; Environment Setup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8161" y="2860477"/>
            <a:ext cx="6602968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entire codebase for InterviewMate is thoroughly documented in the README file, providing step-by-step setup instructions for easy deployment.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8161" y="3479125"/>
            <a:ext cx="6602968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includes the </a:t>
            </a:r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folder (left_model)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requirements.txt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clear scripts for both training and inference operations.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8161" y="4097774"/>
            <a:ext cx="6602968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environment is optimized for accessibility, allowing the entire project to run efficiently on a CPU with VS Code, requiring minimal memory resources.</a:t>
            </a:r>
            <a:endParaRPr lang="en-US" sz="1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4511" y="2870359"/>
            <a:ext cx="2115383" cy="2115383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623" y="2870359"/>
            <a:ext cx="2115383" cy="2115383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736" y="2870359"/>
            <a:ext cx="2115503" cy="21155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161" y="5357813"/>
            <a:ext cx="3018473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</a:t>
            </a:r>
            <a:endParaRPr lang="en-US" sz="2350" dirty="0"/>
          </a:p>
        </p:txBody>
      </p:sp>
      <p:sp>
        <p:nvSpPr>
          <p:cNvPr id="10" name="Text 5"/>
          <p:cNvSpPr/>
          <p:nvPr/>
        </p:nvSpPr>
        <p:spPr>
          <a:xfrm>
            <a:off x="528161" y="5961340"/>
            <a:ext cx="1357407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summary, InterviewMate showcases how LoRA fine-tuning can unlock powerful personalization in large language models using modest computational resources. Thank you for your time!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6484739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Overview &amp; Scope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828" y="1709023"/>
            <a:ext cx="6354008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InterviewMate assists job seekers in data engineering by providing high-quality, structured answers to interview questions.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2828" y="2555915"/>
            <a:ext cx="6354008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leverages LoRA fine-tuning on a pre-trained Falcon model to significantly reduce memory and training costs while enhancing domain-specific alignment and output quality.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329" y="1755458"/>
            <a:ext cx="6326743" cy="63267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362"/>
            <a:ext cx="8912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Preparation &amp; Structure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4576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 Dataset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8665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150+ curated QA pairs relevant to real-world data engineering interviews.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34576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JSON Formatting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68665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formatted into a JSON structure with "text" fields combining question and response.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20314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truncation and tokenization using the Hugging Face tokenizer.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2031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split into training, validation, and test subsets using an 80/10/10 ratio.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567452"/>
            <a:ext cx="7688818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Model Selection &amp; LoRA Setup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233" y="1707594"/>
            <a:ext cx="634805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Falcon-RW-1B was selected for its optimal balance of performance and resource efficiency, making it suitable for fine-tuning on consumer-grade hardware.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2233" y="2883456"/>
            <a:ext cx="634805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 was loaded with 4-bit quantization using the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transformers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peft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libraries, significantly reducing memory footprint.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2233" y="4059317"/>
            <a:ext cx="634805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LoRA was applied with a specific configuration targeting the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query_key_value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modules to accelerate training and enhance domain alignment without full model retraining.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1305" y="1754029"/>
            <a:ext cx="6334363" cy="63343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1" y="427315"/>
            <a:ext cx="9208889" cy="48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Fine-Tuning Process with Hugging Face Trainer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2211" y="1221343"/>
            <a:ext cx="1354597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fine-tuning process was managed using Hugging Face’s Trainer API, streamlining the training workflow.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42211" y="1643420"/>
            <a:ext cx="154900" cy="929640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52011" y="1798320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 Epochs on CPU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852011" y="2133243"/>
            <a:ext cx="1323617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Training completed over 5 epochs, leveraging CPU for accessibility.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74621" y="2689265"/>
            <a:ext cx="154900" cy="929640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84421" y="2844165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Batch Size 1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084421" y="3179088"/>
            <a:ext cx="1300376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batch size of 1 with gradient accumulation was used to manage memory effectively.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1007031" y="3735110"/>
            <a:ext cx="154900" cy="929640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16831" y="3890010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Enabled Logging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316831" y="4224933"/>
            <a:ext cx="1277135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logging provided insights into training progress.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1239441" y="4780955"/>
            <a:ext cx="154900" cy="929640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549241" y="4935855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Checkpoint Saving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549241" y="5270778"/>
            <a:ext cx="1253894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Checkpoint saving ensured training progress could be resumed or evaluated at various stages.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1007031" y="5826800"/>
            <a:ext cx="154900" cy="929640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316831" y="5981700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Model Resizing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316831" y="6316623"/>
            <a:ext cx="1277135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resizing adapted to custom tokens introduced during preprocessing.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774621" y="6872645"/>
            <a:ext cx="154900" cy="929640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84421" y="7027545"/>
            <a:ext cx="193679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PEFT Adapter Saved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1084421" y="7362468"/>
            <a:ext cx="1300376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final PEFT adapter was saved using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model.save_pretrained()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efficient inference.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443" y="390882"/>
            <a:ext cx="7080885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Hyperparameter Tuning &amp; Optimization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7443" y="1119307"/>
            <a:ext cx="1363551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Three distinct configurations of learning rate and number of epochs were tested to identify optimal performance: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443" y="1506617"/>
            <a:ext cx="13635514" cy="76358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7443" y="9302353"/>
            <a:ext cx="1363551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second configuration (2e-4 learning rate with 5 epochs) yielded the best results, demonstrating superior performance based on both ROUGE score and qualitative assessments of generated outputs.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7161371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Evaluation &amp; Performance Metrics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217" y="1400056"/>
            <a:ext cx="6516648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outputs were evaluated using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ROUGE-L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 metric designed to measure the similarity between generated and expected answers.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2217" y="2093595"/>
            <a:ext cx="6516648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sample evaluation set, comprising real test prompts, was utilized to assess the model's performance in a realistic scenario.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155" y="1438037"/>
            <a:ext cx="6516648" cy="65166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2217" y="8335208"/>
            <a:ext cx="13445966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Compared to the base Falcon model, the fine-tuned InterviewMate demonstrated a clear and significant improvement in domain-specific coherence and overall answer quality, affirming the effectiveness of the fine-tuning approach.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30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Error Analysis &amp; Future Improvements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595926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some instances, the model generated responses that were vague or overly generic, particularly for highly open-ended questions like "What are your strengths?"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340775"/>
            <a:ext cx="30480" cy="1599009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19493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this analysis, future iterations will focus on expanding the training dataset with more diverse and abstract prompts to enhance the model's ability to provide varied and in-depth responses for such questions.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5538"/>
            <a:ext cx="118954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Inference Pipeline &amp; Real-World Readiness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79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Here's a quick demonstration of the InterviewMate inference pipeline: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25998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Load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85048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Loading of the fine-tuned model and tokenizer.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225998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Pass Question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485048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Inputting an interview question to the model.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225998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Generate Response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485048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Generation of a response using Hugging Face’s pipeline.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0582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immediate and relevant outputs demonstrate InterviewMate’s readiness for real-world application, providing instant coaching to job seekers.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2025-07-08T02:32:52Z</dcterms:created>
  <dcterms:modified xsi:type="dcterms:W3CDTF">2025-07-08T02:32:52Z</dcterms:modified>
</cp:coreProperties>
</file>